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760CB-99E0-45CE-8BB1-DDE76E02FD8E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B3B16-9FD1-4E96-8E6F-7BE7F3E174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Spectrums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Where you stand makes a world of difference</a:t>
            </a:r>
            <a:endParaRPr lang="en-US" dirty="0"/>
          </a:p>
        </p:txBody>
      </p:sp>
    </p:spTree>
    <p:controls>
      <p:control spid="1026" name="ShockwaveFlash1" r:id="rId2" imgW="6935168" imgH="3352381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58181"/>
            <a:ext cx="762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90600" y="5562600"/>
            <a:ext cx="7239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http://americainchains2009.wordpress.com/2010/03/15/freedom-vs-slavery-the-political-spectrum/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4943" y="1600200"/>
            <a:ext cx="487411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62200" y="5715000"/>
            <a:ext cx="472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http://dgivista.org/Education/spectrums/</a:t>
            </a:r>
            <a:endParaRPr lang="en-US" sz="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" y="1676400"/>
            <a:ext cx="4655237" cy="402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524000"/>
            <a:ext cx="3976687" cy="43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334000" y="5943600"/>
            <a:ext cx="3048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http://elusivewapiti.blogspot.com</a:t>
            </a:r>
            <a:endParaRPr 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5791200"/>
            <a:ext cx="3429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http://rationalrevolution.net/articles/redefining_the_political_spectru.htm</a:t>
            </a:r>
            <a:endParaRPr lang="en-US" sz="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Write down the person from the list you think you will be closest to on the political </a:t>
            </a:r>
            <a:br>
              <a:rPr lang="en-US" sz="3200" dirty="0" smtClean="0"/>
            </a:br>
            <a:r>
              <a:rPr lang="en-US" sz="3200" dirty="0" smtClean="0"/>
              <a:t>spectrum?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FDR</a:t>
            </a:r>
          </a:p>
          <a:p>
            <a:r>
              <a:rPr lang="en-US" dirty="0" smtClean="0"/>
              <a:t>Lyndon Johnson</a:t>
            </a:r>
          </a:p>
          <a:p>
            <a:r>
              <a:rPr lang="en-US" dirty="0" smtClean="0"/>
              <a:t>John Kerry</a:t>
            </a:r>
          </a:p>
          <a:p>
            <a:r>
              <a:rPr lang="en-US" dirty="0" smtClean="0"/>
              <a:t>Ralph Nader</a:t>
            </a:r>
          </a:p>
          <a:p>
            <a:r>
              <a:rPr lang="en-US" dirty="0" smtClean="0"/>
              <a:t>Lincoln</a:t>
            </a:r>
          </a:p>
          <a:p>
            <a:r>
              <a:rPr lang="en-US" dirty="0" smtClean="0"/>
              <a:t>Reagan</a:t>
            </a:r>
          </a:p>
          <a:p>
            <a:r>
              <a:rPr lang="en-US" dirty="0" smtClean="0"/>
              <a:t>George Washington</a:t>
            </a:r>
          </a:p>
          <a:p>
            <a:r>
              <a:rPr lang="en-US" dirty="0" smtClean="0"/>
              <a:t>Jefferson</a:t>
            </a:r>
          </a:p>
          <a:p>
            <a:r>
              <a:rPr lang="en-US" dirty="0" smtClean="0"/>
              <a:t>Franklin	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Margaret Thatcher</a:t>
            </a:r>
          </a:p>
          <a:p>
            <a:r>
              <a:rPr lang="en-US" dirty="0" err="1" smtClean="0"/>
              <a:t>Ayn</a:t>
            </a:r>
            <a:r>
              <a:rPr lang="en-US" dirty="0" smtClean="0"/>
              <a:t> Rand</a:t>
            </a:r>
          </a:p>
          <a:p>
            <a:r>
              <a:rPr lang="en-US" dirty="0" smtClean="0"/>
              <a:t>Adam smith</a:t>
            </a:r>
          </a:p>
          <a:p>
            <a:r>
              <a:rPr lang="en-US" dirty="0" smtClean="0"/>
              <a:t>Fidel Castro</a:t>
            </a:r>
          </a:p>
          <a:p>
            <a:r>
              <a:rPr lang="en-US" dirty="0" smtClean="0"/>
              <a:t>Nelson Mandela</a:t>
            </a:r>
          </a:p>
          <a:p>
            <a:r>
              <a:rPr lang="en-US" dirty="0" smtClean="0"/>
              <a:t>Gandhi</a:t>
            </a:r>
          </a:p>
          <a:p>
            <a:r>
              <a:rPr lang="en-US" dirty="0" smtClean="0"/>
              <a:t>Peter Kropotkin</a:t>
            </a:r>
          </a:p>
          <a:p>
            <a:r>
              <a:rPr lang="en-US" dirty="0" smtClean="0"/>
              <a:t>Thomas Hobbes</a:t>
            </a:r>
          </a:p>
          <a:p>
            <a:r>
              <a:rPr lang="en-US" dirty="0" smtClean="0"/>
              <a:t>Thomas Paine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95400" y="609600"/>
            <a:ext cx="7055379" cy="5406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371600" y="6019800"/>
            <a:ext cx="6934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http://www.thelibertypapers.org/2005/11/26/a-better-political-spectrum/</a:t>
            </a:r>
            <a:endParaRPr lang="en-US" sz="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108340" cy="6014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19200" y="6248400"/>
            <a:ext cx="7315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http://invisiblecollege.weblog.leidenuniv.nl/2008/07/22/manipulating-and-measuring-the-political-1</a:t>
            </a:r>
            <a:endParaRPr lang="en-US" sz="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feel this is accurate? </a:t>
            </a:r>
            <a:br>
              <a:rPr lang="en-US" dirty="0" smtClean="0"/>
            </a:br>
            <a:r>
              <a:rPr lang="en-US" dirty="0" smtClean="0"/>
              <a:t>Did you end up where you expected to be?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could we build a better model?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7512" y="1600200"/>
            <a:ext cx="58089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76400" y="6248400"/>
            <a:ext cx="571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http://dgivista.org/Education/spectrums/</a:t>
            </a:r>
            <a:endParaRPr lang="en-US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97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Political Spectrums</vt:lpstr>
      <vt:lpstr>Slide 2</vt:lpstr>
      <vt:lpstr>Slide 3</vt:lpstr>
      <vt:lpstr>Slide 4</vt:lpstr>
      <vt:lpstr>Write down the person from the list you think you will be closest to on the political  spectrum?</vt:lpstr>
      <vt:lpstr>Slide 6</vt:lpstr>
      <vt:lpstr>Slide 7</vt:lpstr>
      <vt:lpstr>Do you feel this is accurate?  Did you end up where you expected to be?</vt:lpstr>
      <vt:lpstr>How could we build a better model?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Paddy Garcia</dc:creator>
  <cp:lastModifiedBy>jpkelle</cp:lastModifiedBy>
  <cp:revision>10</cp:revision>
  <dcterms:created xsi:type="dcterms:W3CDTF">2011-11-03T05:39:45Z</dcterms:created>
  <dcterms:modified xsi:type="dcterms:W3CDTF">2011-11-03T19:20:28Z</dcterms:modified>
</cp:coreProperties>
</file>